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youtube.com/playlist?list=PL-ytr5d8yHD6-PuDkCCULIcqV63ucZT5v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417-devops/RiotAPI_cours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eraki-analytics/cassiopeia" TargetMode="External"/><Relationship Id="rId5" Type="http://schemas.openxmlformats.org/officeDocument/2006/relationships/hyperlink" Target="https://github.com/pseudonym117/Riot-Watcher" TargetMode="External"/><Relationship Id="rId4" Type="http://schemas.openxmlformats.org/officeDocument/2006/relationships/hyperlink" Target="https://discord.gg/riotgamesdevrel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Concluding the </a:t>
            </a:r>
            <a:r>
              <a:rPr lang="en-US" cap="none" dirty="0"/>
              <a:t>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discord server: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593</TotalTime>
  <Words>480</Words>
  <Application>Microsoft Office PowerPoint</Application>
  <PresentationFormat>Widescreen</PresentationFormat>
  <Paragraphs>76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Concluding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52</cp:revision>
  <dcterms:created xsi:type="dcterms:W3CDTF">2020-12-14T19:35:28Z</dcterms:created>
  <dcterms:modified xsi:type="dcterms:W3CDTF">2022-03-08T05:03:27Z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